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67" r:id="rId5"/>
  </p:sldIdLst>
  <p:sldSz cx="30240288" cy="42479913"/>
  <p:notesSz cx="15074900" cy="201041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74" userDrawn="1">
          <p15:clr>
            <a:srgbClr val="A4A3A4"/>
          </p15:clr>
        </p15:guide>
        <p15:guide id="2" pos="4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A46C6-5DB6-4FAD-9C41-89AFDB522865}" v="2" dt="2024-10-04T18:29:37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" d="100"/>
          <a:sy n="11" d="100"/>
        </p:scale>
        <p:origin x="2188" y="160"/>
      </p:cViewPr>
      <p:guideLst>
        <p:guide orient="horz" pos="6074"/>
        <p:guide pos="42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Ip" userId="92f6d626-b2d8-421f-a311-bf33afda36d1" providerId="ADAL" clId="{DDCA46C6-5DB6-4FAD-9C41-89AFDB522865}"/>
    <pc:docChg chg="modSld">
      <pc:chgData name="Joyce Ip" userId="92f6d626-b2d8-421f-a311-bf33afda36d1" providerId="ADAL" clId="{DDCA46C6-5DB6-4FAD-9C41-89AFDB522865}" dt="2024-10-04T18:29:44.711" v="26" actId="6549"/>
      <pc:docMkLst>
        <pc:docMk/>
      </pc:docMkLst>
      <pc:sldChg chg="delSp modSp mod">
        <pc:chgData name="Joyce Ip" userId="92f6d626-b2d8-421f-a311-bf33afda36d1" providerId="ADAL" clId="{DDCA46C6-5DB6-4FAD-9C41-89AFDB522865}" dt="2024-10-04T18:29:44.711" v="26" actId="6549"/>
        <pc:sldMkLst>
          <pc:docMk/>
          <pc:sldMk cId="0" sldId="267"/>
        </pc:sldMkLst>
        <pc:spChg chg="mod">
          <ac:chgData name="Joyce Ip" userId="92f6d626-b2d8-421f-a311-bf33afda36d1" providerId="ADAL" clId="{DDCA46C6-5DB6-4FAD-9C41-89AFDB522865}" dt="2024-10-04T04:49:27.794" v="1" actId="14838"/>
          <ac:spMkLst>
            <pc:docMk/>
            <pc:sldMk cId="0" sldId="267"/>
            <ac:spMk id="11" creationId="{CDD5BDFB-2F86-2E52-74F0-CF33A4CA8EC7}"/>
          </ac:spMkLst>
        </pc:spChg>
        <pc:spChg chg="mod topLvl">
          <ac:chgData name="Joyce Ip" userId="92f6d626-b2d8-421f-a311-bf33afda36d1" providerId="ADAL" clId="{DDCA46C6-5DB6-4FAD-9C41-89AFDB522865}" dt="2024-10-04T18:29:44.711" v="26" actId="6549"/>
          <ac:spMkLst>
            <pc:docMk/>
            <pc:sldMk cId="0" sldId="267"/>
            <ac:spMk id="179" creationId="{00000000-0000-0000-0000-000000000000}"/>
          </ac:spMkLst>
        </pc:spChg>
        <pc:spChg chg="mod topLvl">
          <ac:chgData name="Joyce Ip" userId="92f6d626-b2d8-421f-a311-bf33afda36d1" providerId="ADAL" clId="{DDCA46C6-5DB6-4FAD-9C41-89AFDB522865}" dt="2024-10-04T18:29:37.892" v="23" actId="165"/>
          <ac:spMkLst>
            <pc:docMk/>
            <pc:sldMk cId="0" sldId="267"/>
            <ac:spMk id="195" creationId="{E2C18453-2C71-FC27-B1A0-6270EECC0B1C}"/>
          </ac:spMkLst>
        </pc:spChg>
        <pc:grpChg chg="del mod">
          <ac:chgData name="Joyce Ip" userId="92f6d626-b2d8-421f-a311-bf33afda36d1" providerId="ADAL" clId="{DDCA46C6-5DB6-4FAD-9C41-89AFDB522865}" dt="2024-10-04T18:29:37.892" v="23" actId="165"/>
          <ac:grpSpMkLst>
            <pc:docMk/>
            <pc:sldMk cId="0" sldId="267"/>
            <ac:grpSpMk id="207" creationId="{84E90430-1A44-CF31-EF77-97FE3CF7CB0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8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7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93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0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5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43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333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0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49" r:id="rId12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bject 179"/>
          <p:cNvSpPr txBox="1"/>
          <p:nvPr/>
        </p:nvSpPr>
        <p:spPr>
          <a:xfrm>
            <a:off x="1937079" y="2951579"/>
            <a:ext cx="26365842" cy="2078594"/>
          </a:xfrm>
          <a:prstGeom prst="rect">
            <a:avLst/>
          </a:prstGeom>
        </p:spPr>
        <p:txBody>
          <a:bodyPr vert="horz" wrap="square" lIns="0" tIns="23126" rIns="0" bIns="0" rtlCol="0">
            <a:spAutoFit/>
          </a:bodyPr>
          <a:lstStyle/>
          <a:p>
            <a:pPr marL="3533260" marR="55519" indent="-3464804" algn="ctr">
              <a:lnSpc>
                <a:spcPct val="101000"/>
              </a:lnSpc>
              <a:spcBef>
                <a:spcPts val="183"/>
              </a:spcBef>
            </a:pPr>
            <a:r>
              <a:rPr lang="en-HK" sz="7200" b="1" spc="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[Title]</a:t>
            </a:r>
            <a:endParaRPr sz="7200" dirty="0">
              <a:solidFill>
                <a:srgbClr val="1F4E79"/>
              </a:solidFill>
              <a:latin typeface="Calibri" panose="020F0502020204030204"/>
              <a:cs typeface="Calibri" panose="020F0502020204030204"/>
            </a:endParaRPr>
          </a:p>
          <a:p>
            <a:pPr marL="460321" algn="ctr">
              <a:spcBef>
                <a:spcPts val="119"/>
              </a:spcBef>
            </a:pPr>
            <a:r>
              <a:rPr lang="en-US" sz="30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AUTHOR/PRESENTER</a:t>
            </a:r>
            <a:r>
              <a:rPr sz="3000" baseline="260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30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3000" spc="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000" spc="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lang="en-US" altLang="zh-CN" sz="30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UTHOR</a:t>
            </a:r>
            <a:r>
              <a:rPr sz="3000" spc="-14" baseline="26000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3000" baseline="26000" dirty="0">
              <a:solidFill>
                <a:srgbClr val="1F4E79"/>
              </a:solidFill>
              <a:latin typeface="Calibri" panose="020F0502020204030204"/>
              <a:cs typeface="Calibri" panose="020F0502020204030204"/>
            </a:endParaRPr>
          </a:p>
          <a:p>
            <a:pPr marL="7778562" marR="274898" indent="-7284821" algn="ctr">
              <a:spcBef>
                <a:spcPts val="30"/>
              </a:spcBef>
            </a:pPr>
            <a:r>
              <a:rPr sz="3000" i="1" spc="-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(1)</a:t>
            </a:r>
            <a:r>
              <a:rPr sz="3000" i="1" spc="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3000" i="1" spc="-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INSTITUTION</a:t>
            </a:r>
            <a:r>
              <a:rPr sz="3000" i="1" spc="-9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;</a:t>
            </a:r>
            <a:r>
              <a:rPr sz="3000" i="1" spc="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000" i="1" spc="-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(2)</a:t>
            </a:r>
            <a:r>
              <a:rPr lang="en-US" sz="3000" i="1" spc="-17" dirty="0">
                <a:solidFill>
                  <a:srgbClr val="1F4E79"/>
                </a:solidFill>
                <a:latin typeface="Calibri" panose="020F0502020204030204"/>
                <a:cs typeface="Calibri" panose="020F0502020204030204"/>
              </a:rPr>
              <a:t> INSTITUTION</a:t>
            </a:r>
            <a:endParaRPr sz="3000" i="1" spc="-17" dirty="0">
              <a:solidFill>
                <a:srgbClr val="1F4E7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2C18453-2C71-FC27-B1A0-6270EECC0B1C}"/>
              </a:ext>
            </a:extLst>
          </p:cNvPr>
          <p:cNvSpPr txBox="1"/>
          <p:nvPr/>
        </p:nvSpPr>
        <p:spPr>
          <a:xfrm>
            <a:off x="24493046" y="4476175"/>
            <a:ext cx="57469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1" dirty="0">
                <a:solidFill>
                  <a:srgbClr val="1F4E79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YOUR EMAIL ADDRESS</a:t>
            </a:r>
            <a:r>
              <a:rPr lang="en-GB" altLang="zh-CN" sz="3000" b="1" i="1" dirty="0">
                <a:solidFill>
                  <a:srgbClr val="1F4E79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zh-CN" sz="3000" b="1" i="1" dirty="0">
              <a:solidFill>
                <a:srgbClr val="1F4E7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65A109-6C29-FC58-22CF-D475F87F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" t="62813" r="1000" b="19139"/>
          <a:stretch/>
        </p:blipFill>
        <p:spPr>
          <a:xfrm>
            <a:off x="0" y="-37477"/>
            <a:ext cx="30240000" cy="2766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D5BDFB-2F86-2E52-74F0-CF33A4CA8E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401933" y="184961"/>
            <a:ext cx="29979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ret Heavy" pitchFamily="2" charset="0"/>
                <a:cs typeface="Aharoni" panose="02010803020104030203" pitchFamily="2" charset="-79"/>
              </a:rPr>
              <a:t>The 3rd Hong Kong and Macau Ocean </a:t>
            </a:r>
          </a:p>
          <a:p>
            <a:pPr algn="ctr"/>
            <a:r>
              <a:rPr lang="en-US" altLang="zh-CN" sz="7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ret Heavy" pitchFamily="2" charset="0"/>
                <a:cs typeface="Aharoni" panose="02010803020104030203" pitchFamily="2" charset="-79"/>
              </a:rPr>
              <a:t>and Area of Excellence (</a:t>
            </a:r>
            <a:r>
              <a:rPr lang="en-US" altLang="zh-CN" sz="72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ret Heavy" pitchFamily="2" charset="0"/>
                <a:cs typeface="Aharoni" panose="02010803020104030203" pitchFamily="2" charset="-79"/>
              </a:rPr>
              <a:t>AoE</a:t>
            </a:r>
            <a:r>
              <a:rPr lang="en-US" altLang="zh-CN" sz="7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aret Heavy" pitchFamily="2" charset="0"/>
                <a:cs typeface="Aharoni" panose="02010803020104030203" pitchFamily="2" charset="-79"/>
              </a:rPr>
              <a:t>) Forum</a:t>
            </a:r>
            <a:endParaRPr lang="zh-CN" altLang="en-US" sz="7200" b="1" dirty="0">
              <a:ln w="3175"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aret Heavy" pitchFamily="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wOWY1OThjOTBmY2I1M2U5OGEyOWE4OWU3MTI0MDIifQ==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7c2be0-8a2e-4d38-91f2-4156bbdc969e">
      <Terms xmlns="http://schemas.microsoft.com/office/infopath/2007/PartnerControls"/>
    </lcf76f155ced4ddcb4097134ff3c332f>
    <TaxCatchAll xmlns="71abb577-5dc2-4c88-b3d6-521364472f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E92AE762CFE4D86190B8D1201DCB0" ma:contentTypeVersion="15" ma:contentTypeDescription="Create a new document." ma:contentTypeScope="" ma:versionID="7d184a45f0936bec32d14b7026311263">
  <xsd:schema xmlns:xsd="http://www.w3.org/2001/XMLSchema" xmlns:xs="http://www.w3.org/2001/XMLSchema" xmlns:p="http://schemas.microsoft.com/office/2006/metadata/properties" xmlns:ns2="9e7c2be0-8a2e-4d38-91f2-4156bbdc969e" xmlns:ns3="71abb577-5dc2-4c88-b3d6-521364472fc3" targetNamespace="http://schemas.microsoft.com/office/2006/metadata/properties" ma:root="true" ma:fieldsID="dfd69101c180d39cc0ed7340229e8773" ns2:_="" ns3:_="">
    <xsd:import namespace="9e7c2be0-8a2e-4d38-91f2-4156bbdc969e"/>
    <xsd:import namespace="71abb577-5dc2-4c88-b3d6-521364472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2be0-8a2e-4d38-91f2-4156bbdc9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659908-461d-4310-9e2e-8d0890ed1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b577-5dc2-4c88-b3d6-521364472fc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aad4918-0376-4f30-8a06-180e39c777a9}" ma:internalName="TaxCatchAll" ma:showField="CatchAllData" ma:web="71abb577-5dc2-4c88-b3d6-521364472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E1578-69FD-445E-970B-65BA62CE77C1}">
  <ds:schemaRefs>
    <ds:schemaRef ds:uri="http://schemas.microsoft.com/office/2006/metadata/properties"/>
    <ds:schemaRef ds:uri="http://schemas.microsoft.com/office/infopath/2007/PartnerControls"/>
    <ds:schemaRef ds:uri="9e7c2be0-8a2e-4d38-91f2-4156bbdc969e"/>
    <ds:schemaRef ds:uri="71abb577-5dc2-4c88-b3d6-521364472fc3"/>
  </ds:schemaRefs>
</ds:datastoreItem>
</file>

<file path=customXml/itemProps2.xml><?xml version="1.0" encoding="utf-8"?>
<ds:datastoreItem xmlns:ds="http://schemas.openxmlformats.org/officeDocument/2006/customXml" ds:itemID="{D5B85F0A-D874-46AC-9943-2A4A5ABF1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69540-ADC3-4CBB-A914-3C37A01F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c2be0-8a2e-4d38-91f2-4156bbdc969e"/>
    <ds:schemaRef ds:uri="71abb577-5dc2-4c88-b3d6-521364472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</TotalTime>
  <Words>37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Garet Heavy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ec_number_class_2023</dc:title>
  <dc:creator>hp</dc:creator>
  <cp:lastModifiedBy>Joyce Ip</cp:lastModifiedBy>
  <cp:revision>29</cp:revision>
  <dcterms:created xsi:type="dcterms:W3CDTF">2023-08-14T14:08:00Z</dcterms:created>
  <dcterms:modified xsi:type="dcterms:W3CDTF">2024-10-04T18:29:49Z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ICV">
    <vt:lpwstr>7116C700870A426492DC3B5533C5DD08_12</vt:lpwstr>
  </property>
  <property fmtid="{D5CDD505-2E9C-101B-9397-08002B2CF9AE}" pid="4" name="KSOProductBuildVer">
    <vt:lpwstr>2052-12.1.0.17147</vt:lpwstr>
  </property>
  <property fmtid="{D5CDD505-2E9C-101B-9397-08002B2CF9AE}" pid="5" name="ContentTypeId">
    <vt:lpwstr>0x010100A3BE92AE762CFE4D86190B8D1201DCB0</vt:lpwstr>
  </property>
</Properties>
</file>